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0D5A-D11A-4289-B6E0-8D827FB9B258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AEEA-EF1F-4358-88B5-471CE16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0D5A-D11A-4289-B6E0-8D827FB9B258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AEEA-EF1F-4358-88B5-471CE16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smtClean="0">
                <a:solidFill>
                  <a:schemeClr val="tx1"/>
                </a:solidFill>
                <a:latin typeface="+mn-lt"/>
              </a:rPr>
              <a:t>Florida Government Financial Officer Association</a:t>
            </a:r>
            <a:br>
              <a:rPr lang="en-US" altLang="en-US" sz="200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000" smtClean="0">
                <a:solidFill>
                  <a:schemeClr val="tx1"/>
                </a:solidFill>
                <a:latin typeface="+mn-lt"/>
              </a:rPr>
              <a:t>Treasury Management Payables Solutions</a:t>
            </a:r>
            <a:br>
              <a:rPr lang="en-US" altLang="en-US" sz="200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000" smtClean="0">
                <a:solidFill>
                  <a:schemeClr val="tx1"/>
                </a:solidFill>
                <a:latin typeface="+mn-lt"/>
              </a:rPr>
              <a:t>February 5</a:t>
            </a:r>
            <a:r>
              <a:rPr lang="en-US" altLang="en-US" sz="2000" baseline="3000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altLang="en-US" sz="2000" smtClean="0">
                <a:solidFill>
                  <a:schemeClr val="tx1"/>
                </a:solidFill>
                <a:latin typeface="+mn-lt"/>
              </a:rPr>
              <a:t>, 2016</a:t>
            </a:r>
            <a:endParaRPr lang="en-US" alt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3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ePayables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ePayables – 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ePayables – Solutions Overview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ePayables – Pull Pay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Pull Pay / Virtual Card Workflow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3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ePayables – Push Pay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Pay / BIP Workflow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Pay / BIP – Buyer Incentives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Pay / BIP – Supplier Incentives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Treasury Management Services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Pay / BIP – Control Interchange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Pay / BIP – Supplier Enrollment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9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Successful Program Optimization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Visa Supplier Enablement Service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Supplier Acceptance Drivers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B2B Payment Strategy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Integrated Payables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 Outsourcing – Popular Trend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AP Environment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9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Integrated Payables 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solidFill>
                  <a:schemeClr val="tx1"/>
                </a:solidFill>
              </a:rPr>
              <a:t>Featured Payables Solutions</a:t>
            </a:r>
            <a:endParaRPr lang="en-US" altLang="en-US" sz="380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Integrated Payables Workflow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Material Value for AP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Payment Specific Benefits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</a:t>
            </a:r>
            <a:r>
              <a:rPr lang="en-US" altLang="en-US" u="sng" smtClean="0"/>
              <a:t>Check</a:t>
            </a:r>
            <a:r>
              <a:rPr lang="en-US" altLang="en-US" smtClean="0"/>
              <a:t> Production Process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98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Pro Forma Savings - Check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6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and Answers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Procurement and T&amp;E Cards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Procurement and T &amp; E Cards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86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Procurement and T &amp; E Cards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20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" pitchFamily="18" charset="0"/>
                <a:cs typeface="Times" pitchFamily="18" charset="0"/>
              </a:rPr>
              <a:t>Commercial Payment Trends</a:t>
            </a:r>
            <a:endParaRPr lang="en-US" altLang="en-US" sz="380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Evolving Commercial Card Solutions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Florida Government Financial Officer Association Treasury Management Payables Solutions February 5th, 2016</vt:lpstr>
      <vt:lpstr>Treasury Management Services</vt:lpstr>
      <vt:lpstr>Featured Payables Solutions</vt:lpstr>
      <vt:lpstr>Procurement and T&amp;E Cards</vt:lpstr>
      <vt:lpstr>Procurement and T &amp; E Cards</vt:lpstr>
      <vt:lpstr>PowerPoint Presentation</vt:lpstr>
      <vt:lpstr>Procurement and T &amp; E Cards</vt:lpstr>
      <vt:lpstr>Commercial Payment Trends</vt:lpstr>
      <vt:lpstr>Evolving Commercial Card Solutions</vt:lpstr>
      <vt:lpstr>PowerPoint Presentation</vt:lpstr>
      <vt:lpstr>ePayables</vt:lpstr>
      <vt:lpstr>ePayables – Introduction</vt:lpstr>
      <vt:lpstr>ePayables – Solutions Overview</vt:lpstr>
      <vt:lpstr>ePayables – Pull Pay</vt:lpstr>
      <vt:lpstr>Pull Pay / Virtual Card Workflow</vt:lpstr>
      <vt:lpstr>ePayables – Push Pay</vt:lpstr>
      <vt:lpstr>Push Pay / BIP Workflow</vt:lpstr>
      <vt:lpstr>Push Pay / BIP – Buyer Incentives</vt:lpstr>
      <vt:lpstr>Push Pay / BIP – Supplier Incentives</vt:lpstr>
      <vt:lpstr>Push Pay / BIP – Control Interchange</vt:lpstr>
      <vt:lpstr>Push Pay / BIP – Supplier Enrollment</vt:lpstr>
      <vt:lpstr>Successful Program Optimization</vt:lpstr>
      <vt:lpstr>Visa Supplier Enablement Service</vt:lpstr>
      <vt:lpstr>Supplier Acceptance Drivers</vt:lpstr>
      <vt:lpstr>B2B Payment Strategy</vt:lpstr>
      <vt:lpstr>Integrated Payables</vt:lpstr>
      <vt:lpstr>AP Outsourcing – Popular Trend</vt:lpstr>
      <vt:lpstr>Current AP Environment</vt:lpstr>
      <vt:lpstr>Integrated Payables Introduction</vt:lpstr>
      <vt:lpstr>Integrated Payables Workflow</vt:lpstr>
      <vt:lpstr>Material Value for AP</vt:lpstr>
      <vt:lpstr>Payment Specific Benefits</vt:lpstr>
      <vt:lpstr>Typical Check Production Process</vt:lpstr>
      <vt:lpstr>Sample Pro Forma Savings - Check</vt:lpstr>
      <vt:lpstr>Questions and Answers</vt:lpstr>
    </vt:vector>
  </TitlesOfParts>
  <Company>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Government Financial Officer Association Treasury Management Payables Solutions February 5th, 2016</dc:title>
  <dc:creator>Johnson, Amy B</dc:creator>
  <cp:lastModifiedBy>Johnson, Amy B</cp:lastModifiedBy>
  <cp:revision>1</cp:revision>
  <dcterms:created xsi:type="dcterms:W3CDTF">2016-02-03T18:15:07Z</dcterms:created>
  <dcterms:modified xsi:type="dcterms:W3CDTF">2016-02-03T18:15:07Z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970e36b4-6525-4755-96a3-26efaea03127</vt:lpwstr>
  </property>
</Properties>
</file>